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Reconstruction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Mr.Havens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Humanities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2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War Ends</a:t>
            </a:r>
            <a:br>
              <a:rPr lang="en-US" dirty="0" smtClean="0"/>
            </a:br>
            <a:r>
              <a:rPr lang="en-US" sz="2000" dirty="0" smtClean="0"/>
              <a:t>How to bring Southern states back into the Union?</a:t>
            </a:r>
            <a:br>
              <a:rPr lang="en-US" sz="2000" dirty="0" smtClean="0"/>
            </a:br>
            <a:r>
              <a:rPr lang="en-US" sz="2000" dirty="0" smtClean="0"/>
              <a:t>What is the status of African Americans be in the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War ends April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1865 at Appomattox Court House in VA</a:t>
            </a:r>
          </a:p>
          <a:p>
            <a:r>
              <a:rPr lang="en-US" sz="2400" dirty="0" smtClean="0"/>
              <a:t>Ulysses S Grant accepts surrender from Robert E Lee</a:t>
            </a:r>
          </a:p>
          <a:p>
            <a:r>
              <a:rPr lang="en-US" sz="2400" dirty="0" smtClean="0"/>
              <a:t>Results-600,000 deaths, land destroyed</a:t>
            </a:r>
          </a:p>
          <a:p>
            <a:r>
              <a:rPr lang="en-US" sz="2400" smtClean="0"/>
              <a:t>thousands </a:t>
            </a:r>
            <a:r>
              <a:rPr lang="en-US" sz="2400" dirty="0" smtClean="0"/>
              <a:t>of African Americans are freed from slavery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158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Plans</a:t>
            </a:r>
            <a:br>
              <a:rPr lang="en-US" dirty="0" smtClean="0"/>
            </a:br>
            <a:r>
              <a:rPr lang="en-US" dirty="0" smtClean="0"/>
              <a:t>10%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1863 Lincoln’s proposal</a:t>
            </a:r>
          </a:p>
          <a:p>
            <a:r>
              <a:rPr lang="en-US" sz="2400" dirty="0" smtClean="0"/>
              <a:t>10% of voters take an oath of loyalty= state could adopt a new constitution banning slavery</a:t>
            </a:r>
          </a:p>
          <a:p>
            <a:r>
              <a:rPr lang="en-US" sz="2400" dirty="0" smtClean="0"/>
              <a:t>Southerners supporting the Union take charge of state governments</a:t>
            </a:r>
          </a:p>
          <a:p>
            <a:r>
              <a:rPr lang="en-US" sz="2400" dirty="0" smtClean="0"/>
              <a:t>Amnesty offered to whites who swear loyalty to union</a:t>
            </a:r>
          </a:p>
          <a:p>
            <a:r>
              <a:rPr lang="en-US" sz="2400" dirty="0" smtClean="0"/>
              <a:t>Supported giving educated African Americans and those that served in the Union Army the right to vote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059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Reconstruction Plans</a:t>
            </a:r>
            <a:br>
              <a:rPr lang="en-US" dirty="0" smtClean="0"/>
            </a:br>
            <a:r>
              <a:rPr lang="en-US" dirty="0" smtClean="0"/>
              <a:t>Radical Republicans Plan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Leader </a:t>
            </a:r>
            <a:r>
              <a:rPr lang="en-US" sz="2400" smtClean="0"/>
              <a:t>Thaddeus Stevens-believed </a:t>
            </a:r>
            <a:r>
              <a:rPr lang="en-US" sz="2400" dirty="0" smtClean="0"/>
              <a:t>Southern institutions must be broken up</a:t>
            </a:r>
          </a:p>
          <a:p>
            <a:r>
              <a:rPr lang="en-US" sz="2400" dirty="0" smtClean="0"/>
              <a:t>Radical Republicans controlled Congress and denied seats to new Reps</a:t>
            </a:r>
          </a:p>
          <a:p>
            <a:r>
              <a:rPr lang="en-US" sz="2400" dirty="0" smtClean="0"/>
              <a:t>1864 Wade-Davis Bill passed</a:t>
            </a:r>
          </a:p>
          <a:p>
            <a:r>
              <a:rPr lang="en-US" sz="2400" dirty="0" smtClean="0"/>
              <a:t>50% loyalty to Union</a:t>
            </a:r>
          </a:p>
          <a:p>
            <a:r>
              <a:rPr lang="en-US" sz="2400" dirty="0" smtClean="0"/>
              <a:t>Only whites that didn’t fight could vote, former Confederates could not hold office</a:t>
            </a:r>
          </a:p>
          <a:p>
            <a:r>
              <a:rPr lang="en-US" sz="2400" dirty="0" smtClean="0"/>
              <a:t>Must adopt new constitution abolishing slavery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Assassinated-April 14, 1865</a:t>
            </a:r>
            <a:br>
              <a:rPr lang="en-US" dirty="0" smtClean="0"/>
            </a:br>
            <a:r>
              <a:rPr lang="en-US" dirty="0" smtClean="0"/>
              <a:t>Andrew Johnson’s Plan-Restoration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Amnesty granted after sworn oath of loyalty to Union</a:t>
            </a:r>
          </a:p>
          <a:p>
            <a:r>
              <a:rPr lang="en-US" sz="2400" dirty="0" smtClean="0"/>
              <a:t>High ranking Confederates and wealthy land owners could appeal to President</a:t>
            </a:r>
          </a:p>
          <a:p>
            <a:r>
              <a:rPr lang="en-US" sz="2400" dirty="0" smtClean="0"/>
              <a:t>President appoints state Governors, state reps voted for</a:t>
            </a:r>
          </a:p>
          <a:p>
            <a:r>
              <a:rPr lang="en-US" sz="2400" dirty="0" smtClean="0"/>
              <a:t>New constitution abolishing slavery and denounce session</a:t>
            </a:r>
          </a:p>
          <a:p>
            <a:r>
              <a:rPr lang="en-US" sz="2400" dirty="0" smtClean="0"/>
              <a:t>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amendment ratified</a:t>
            </a:r>
          </a:p>
          <a:p>
            <a:r>
              <a:rPr lang="en-US" sz="2400" dirty="0" smtClean="0"/>
              <a:t>End of 1865 Restoration nearly complete exception Texas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15949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202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Reconstruction Plans</vt:lpstr>
      <vt:lpstr>Civil War Ends How to bring Southern states back into the Union? What is the status of African Americans be in the US?</vt:lpstr>
      <vt:lpstr>Reconstruction Plans 10% Plan</vt:lpstr>
      <vt:lpstr>Reconstruction Plans Radical Republicans Plan  </vt:lpstr>
      <vt:lpstr>Lincoln Assassinated-April 14, 1865 Andrew Johnson’s Plan-Restoration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 Plans</dc:title>
  <dc:creator>Charles Havens</dc:creator>
  <cp:lastModifiedBy>Administrator</cp:lastModifiedBy>
  <cp:revision>5</cp:revision>
  <dcterms:created xsi:type="dcterms:W3CDTF">2015-09-13T17:12:21Z</dcterms:created>
  <dcterms:modified xsi:type="dcterms:W3CDTF">2018-09-11T11:46:10Z</dcterms:modified>
</cp:coreProperties>
</file>